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3" r:id="rId7"/>
    <p:sldId id="264" r:id="rId8"/>
    <p:sldId id="268" r:id="rId9"/>
    <p:sldId id="269" r:id="rId10"/>
    <p:sldId id="265" r:id="rId11"/>
    <p:sldId id="267" r:id="rId12"/>
    <p:sldId id="266" r:id="rId1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20/11/2023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20/11/2023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mb8KT5Rr/td-communication-s&#233;ri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Communication </a:t>
            </a:r>
            <a:r>
              <a:rPr lang="fr-FR" dirty="0" err="1"/>
              <a:t>sÉrie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TP2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88097"/>
            <a:ext cx="3754864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Objectif du projet et 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281" y="1747837"/>
            <a:ext cx="3924681" cy="354171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Le but de la deuxième partie de ce TP est d’établir une communication entre un GPS, une base de donnée et un site,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Pour cela, nous avons été amené a travailler en langage C++, avec </a:t>
            </a:r>
            <a:r>
              <a:rPr lang="fr-FR" sz="1800" dirty="0" err="1"/>
              <a:t>Qt</a:t>
            </a:r>
            <a:r>
              <a:rPr lang="fr-FR" sz="1800" dirty="0"/>
              <a:t>, </a:t>
            </a:r>
            <a:r>
              <a:rPr lang="fr-FR" sz="1800" dirty="0" err="1"/>
              <a:t>Arduino</a:t>
            </a:r>
            <a:r>
              <a:rPr lang="fr-FR" sz="1800" dirty="0"/>
              <a:t> et </a:t>
            </a:r>
            <a:r>
              <a:rPr lang="fr-FR" sz="1800" dirty="0" err="1"/>
              <a:t>Php</a:t>
            </a:r>
            <a:r>
              <a:rPr lang="fr-FR" sz="1800" dirty="0"/>
              <a:t>. </a:t>
            </a:r>
          </a:p>
          <a:p>
            <a:pPr marL="0" indent="0" rtl="0">
              <a:lnSpc>
                <a:spcPct val="110000"/>
              </a:lnSpc>
              <a:buNone/>
            </a:pPr>
            <a:endParaRPr lang="fr-FR" sz="1800" dirty="0"/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L’équipe est composée de 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Tom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Junior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Alexandre (RT)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Éloïse (CP)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78" y="1133884"/>
            <a:ext cx="436562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62519"/>
            <a:ext cx="9905998" cy="1478570"/>
          </a:xfrm>
        </p:spPr>
        <p:txBody>
          <a:bodyPr/>
          <a:lstStyle/>
          <a:p>
            <a:r>
              <a:rPr lang="fr-FR" dirty="0"/>
              <a:t>Analyse via un use case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8" y="1519019"/>
            <a:ext cx="6387738" cy="49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exigences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5" y="2097088"/>
            <a:ext cx="10489474" cy="3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MCD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70" y="2097088"/>
            <a:ext cx="8235684" cy="38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1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51" y="1674980"/>
            <a:ext cx="8857722" cy="481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Tom s’est occupé de la partie Serveur (Récupération des trames; analyse et envoi en base de données).</a:t>
            </a:r>
          </a:p>
          <a:p>
            <a:r>
              <a:rPr lang="fr-FR" dirty="0"/>
              <a:t>Junior a travaillé sur la partie Client (Récupération des données en BDD, mise en place de la carte sur le site et faire en sorte que les coordonnées s’affichent).</a:t>
            </a:r>
          </a:p>
          <a:p>
            <a:r>
              <a:rPr lang="fr-FR" dirty="0"/>
              <a:t>Alexandre a supervisé les DEV en les aidant si besoin, a fait l’étude préalable des trames et des classes ainsi que la doc </a:t>
            </a:r>
            <a:r>
              <a:rPr lang="fr-FR" dirty="0" err="1"/>
              <a:t>Github</a:t>
            </a:r>
            <a:r>
              <a:rPr lang="fr-FR" dirty="0"/>
              <a:t> et le cahier de test.</a:t>
            </a:r>
          </a:p>
          <a:p>
            <a:r>
              <a:rPr lang="fr-FR" dirty="0"/>
              <a:t>Éloïse a analysé les besoins en travaillant sur la documentation.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37" y="248194"/>
            <a:ext cx="1574574" cy="1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1168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18072"/>
            <a:ext cx="9905998" cy="1478570"/>
          </a:xfrm>
        </p:spPr>
        <p:txBody>
          <a:bodyPr/>
          <a:lstStyle/>
          <a:p>
            <a:r>
              <a:rPr lang="fr-FR" dirty="0"/>
              <a:t>PRÉSENTATION GANTT ET TRELLO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41413" y="1596587"/>
            <a:ext cx="568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Lien du </a:t>
            </a:r>
            <a:r>
              <a:rPr lang="fr-FR" sz="2000" dirty="0" err="1"/>
              <a:t>Trello</a:t>
            </a:r>
            <a:r>
              <a:rPr lang="fr-FR" sz="2000" dirty="0"/>
              <a:t> : </a:t>
            </a:r>
            <a:r>
              <a:rPr lang="fr-FR" sz="2000" dirty="0">
                <a:hlinkClick r:id="rId2"/>
              </a:rPr>
              <a:t>ici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83519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197</Words>
  <Application>Microsoft Office PowerPoint</Application>
  <PresentationFormat>Grand écran</PresentationFormat>
  <Paragraphs>25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Communication sÉrie</vt:lpstr>
      <vt:lpstr>Objectif du projet et Équipe</vt:lpstr>
      <vt:lpstr>Analyse via un use case</vt:lpstr>
      <vt:lpstr>Diagramme des exigences</vt:lpstr>
      <vt:lpstr>MCD</vt:lpstr>
      <vt:lpstr>Diagramme de classes</vt:lpstr>
      <vt:lpstr>répartition des tâches</vt:lpstr>
      <vt:lpstr>CAHIER DES CHARGES</vt:lpstr>
      <vt:lpstr>PRÉSENTATION GANTT ET TRELLO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2023-11-13T14:11:08Z</dcterms:created>
  <dcterms:modified xsi:type="dcterms:W3CDTF">2023-11-20T14:04:15Z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